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South Korea transformed from a war-torn country in the 1950s into a leading global economy by the 21st century.</a:t>
            </a:r>
          </a:p>
          <a:p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Strategic government planning and investments in education and technology were key drivers of this growth.</a:t>
            </a:r>
          </a:p>
          <a:p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Major conglomerates like Samsung and Hyundai contributed to Korea’s global presence in industries such as electronics, automobiles, and shipbuilding.</a:t>
            </a:r>
          </a:p>
          <a:p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The country’s export-driven model, known as the Miracle on the Han River, became a benchmark for rapid industrialization.</a:t>
            </a:r>
          </a:p>
          <a:p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111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2025-05-10T07:05:50Z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